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6"/>
  </p:notesMasterIdLst>
  <p:sldIdLst>
    <p:sldId id="256" r:id="rId2"/>
    <p:sldId id="271" r:id="rId3"/>
    <p:sldId id="272" r:id="rId4"/>
    <p:sldId id="257" r:id="rId5"/>
    <p:sldId id="258" r:id="rId6"/>
    <p:sldId id="259" r:id="rId7"/>
    <p:sldId id="260" r:id="rId8"/>
    <p:sldId id="261" r:id="rId9"/>
    <p:sldId id="282" r:id="rId10"/>
    <p:sldId id="262" r:id="rId11"/>
    <p:sldId id="274" r:id="rId12"/>
    <p:sldId id="275" r:id="rId13"/>
    <p:sldId id="263" r:id="rId14"/>
    <p:sldId id="264" r:id="rId15"/>
    <p:sldId id="273" r:id="rId16"/>
    <p:sldId id="265" r:id="rId17"/>
    <p:sldId id="268" r:id="rId18"/>
    <p:sldId id="269" r:id="rId19"/>
    <p:sldId id="270" r:id="rId20"/>
    <p:sldId id="279" r:id="rId21"/>
    <p:sldId id="266" r:id="rId22"/>
    <p:sldId id="277" r:id="rId23"/>
    <p:sldId id="278" r:id="rId24"/>
    <p:sldId id="267" r:id="rId25"/>
    <p:sldId id="280" r:id="rId26"/>
    <p:sldId id="290" r:id="rId27"/>
    <p:sldId id="281" r:id="rId28"/>
    <p:sldId id="284" r:id="rId29"/>
    <p:sldId id="283" r:id="rId30"/>
    <p:sldId id="285" r:id="rId31"/>
    <p:sldId id="287" r:id="rId32"/>
    <p:sldId id="288" r:id="rId33"/>
    <p:sldId id="289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64" d="100"/>
          <a:sy n="64" d="100"/>
        </p:scale>
        <p:origin x="-156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C0F1B-8809-43E7-B8CA-C017B5530B02}" type="datetimeFigureOut">
              <a:rPr lang="ru-RU" smtClean="0"/>
              <a:t>29.05.2016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97CCC-3908-4A1F-B1AB-687F8A899DD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97CCC-3908-4A1F-B1AB-687F8A899DD4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29.05.2016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7406640" cy="2232248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C00000"/>
                </a:solidFill>
              </a:rPr>
              <a:t/>
            </a:r>
            <a:br>
              <a:rPr lang="ru-RU" sz="7200" dirty="0" smtClean="0">
                <a:solidFill>
                  <a:srgbClr val="C00000"/>
                </a:solidFill>
              </a:rPr>
            </a:br>
            <a:r>
              <a:rPr lang="ru-RU" sz="7200" dirty="0" smtClean="0">
                <a:solidFill>
                  <a:srgbClr val="C00000"/>
                </a:solidFill>
              </a:rPr>
              <a:t/>
            </a:r>
            <a:br>
              <a:rPr lang="ru-RU" sz="7200" dirty="0" smtClean="0">
                <a:solidFill>
                  <a:srgbClr val="C00000"/>
                </a:solidFill>
              </a:rPr>
            </a:br>
            <a:r>
              <a:rPr lang="ru-RU" sz="7200" dirty="0" smtClean="0">
                <a:solidFill>
                  <a:srgbClr val="C00000"/>
                </a:solidFill>
              </a:rPr>
              <a:t/>
            </a:r>
            <a:br>
              <a:rPr lang="ru-RU" sz="7200" dirty="0" smtClean="0">
                <a:solidFill>
                  <a:srgbClr val="C00000"/>
                </a:solidFill>
              </a:rPr>
            </a:br>
            <a:r>
              <a:rPr lang="ru-RU" sz="7200" dirty="0" smtClean="0">
                <a:solidFill>
                  <a:srgbClr val="C00000"/>
                </a:solidFill>
              </a:rPr>
              <a:t/>
            </a:r>
            <a:br>
              <a:rPr lang="ru-RU" sz="7200" dirty="0" smtClean="0">
                <a:solidFill>
                  <a:srgbClr val="C00000"/>
                </a:solidFill>
              </a:rPr>
            </a:br>
            <a:r>
              <a:rPr lang="ru-RU" sz="7200" dirty="0" smtClean="0">
                <a:solidFill>
                  <a:srgbClr val="C00000"/>
                </a:solidFill>
              </a:rPr>
              <a:t/>
            </a:r>
            <a:br>
              <a:rPr lang="ru-RU" sz="7200" dirty="0" smtClean="0">
                <a:solidFill>
                  <a:srgbClr val="C00000"/>
                </a:solidFill>
              </a:rPr>
            </a:br>
            <a:endParaRPr lang="ru-RU" sz="7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3356992"/>
            <a:ext cx="7406640" cy="252028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7200" dirty="0" err="1" smtClean="0">
                <a:solidFill>
                  <a:srgbClr val="C00000"/>
                </a:solidFill>
              </a:rPr>
              <a:t>Фотоотчет</a:t>
            </a:r>
            <a:r>
              <a:rPr lang="ru-RU" sz="7200" dirty="0" smtClean="0">
                <a:solidFill>
                  <a:srgbClr val="C00000"/>
                </a:solidFill>
              </a:rPr>
              <a:t>                       за 2015-2016 год</a:t>
            </a:r>
          </a:p>
          <a:p>
            <a:pPr algn="ctr"/>
            <a:r>
              <a:rPr lang="ru-RU" sz="7200" dirty="0" smtClean="0">
                <a:solidFill>
                  <a:srgbClr val="C00000"/>
                </a:solidFill>
              </a:rPr>
              <a:t> группа№7 Ромашки</a:t>
            </a:r>
            <a:endParaRPr lang="ru-RU" sz="7200" i="1" dirty="0"/>
          </a:p>
        </p:txBody>
      </p:sp>
      <p:pic>
        <p:nvPicPr>
          <p:cNvPr id="14338" name="Picture 2" descr="Картинки по запросу детский с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60648"/>
            <a:ext cx="3555479" cy="2304256"/>
          </a:xfrm>
          <a:prstGeom prst="rect">
            <a:avLst/>
          </a:prstGeom>
          <a:noFill/>
        </p:spPr>
      </p:pic>
      <p:pic>
        <p:nvPicPr>
          <p:cNvPr id="14340" name="Picture 4" descr="http://mdou189.ucoz.ru/1380052302_sun-kopij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-243408"/>
            <a:ext cx="3456384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енер\Desktop\МАМА РАБОТА\Сайт сада\Сайт\PicsArt_01-26-07.10.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80283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Венер\Desktop\МАМА РАБОТА\Сайт сада\Сайт2\PicsArt_02-13-06.15.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77048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Венер\Desktop\МАМА РАБОТА\Сайт сада\Сайт2\PicsArt_02-13-06.28.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77403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енер\Desktop\МАМА РАБОТА\Сайт сада\Сайт\PicsArt_01-26-07.58.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7488832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Венер\Desktop\МАМА РАБОТА\Сайт сада\Сайт\PicsArt_01-26-07.36.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81003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Венер\Desktop\МАМА РАБОТА\Сайт сада\Сайт2\PicsArt_02-13-06.36.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4800600"/>
          </a:xfrm>
          <a:prstGeom prst="rect">
            <a:avLst/>
          </a:prstGeom>
          <a:noFill/>
        </p:spPr>
      </p:pic>
      <p:pic>
        <p:nvPicPr>
          <p:cNvPr id="15363" name="Picture 3" descr="C:\Users\Венер\Desktop\МАМА РАБОТА\Сайт сада\Сайт2\PicsArt_02-13-06.46.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92896"/>
            <a:ext cx="5510562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енер\Desktop\МАМА РАБОТА\Сайт 4\PicsArt_04-19-07.55.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81003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енер\Desktop\МАМА РАБОТА\Сайт сада\Сайт 3\PicsArt_02-13-07.22.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81003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Венер\Desktop\МАМА РАБОТА\Сайт сада\Сайт 3\PicsArt_02-13-07.08.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8100392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Венер\Desktop\МАМА РАБОТА\Фото 7гр\IMG_20151105_110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238"/>
          <a:stretch>
            <a:fillRect/>
          </a:stretch>
        </p:blipFill>
        <p:spPr bwMode="auto">
          <a:xfrm>
            <a:off x="0" y="0"/>
            <a:ext cx="5076056" cy="3168352"/>
          </a:xfrm>
          <a:prstGeom prst="rect">
            <a:avLst/>
          </a:prstGeom>
          <a:noFill/>
        </p:spPr>
      </p:pic>
      <p:pic>
        <p:nvPicPr>
          <p:cNvPr id="18435" name="Picture 3" descr="C:\Users\Венер\Desktop\МАМА РАБОТА\Фото 7гр\IMG_20151105_110811.jpg"/>
          <p:cNvPicPr>
            <a:picLocks noChangeAspect="1" noChangeArrowheads="1"/>
          </p:cNvPicPr>
          <p:nvPr/>
        </p:nvPicPr>
        <p:blipFill>
          <a:blip r:embed="rId3" cstate="print"/>
          <a:srcRect l="16439" r="19276" b="15239"/>
          <a:stretch>
            <a:fillRect/>
          </a:stretch>
        </p:blipFill>
        <p:spPr bwMode="auto">
          <a:xfrm>
            <a:off x="5903640" y="0"/>
            <a:ext cx="3240360" cy="3051720"/>
          </a:xfrm>
          <a:prstGeom prst="rect">
            <a:avLst/>
          </a:prstGeom>
          <a:noFill/>
        </p:spPr>
      </p:pic>
      <p:pic>
        <p:nvPicPr>
          <p:cNvPr id="18436" name="Picture 4" descr="C:\Users\Венер\Desktop\МАМА РАБОТА\Фото 7гр\IMG_20151105_110844.jpg"/>
          <p:cNvPicPr>
            <a:picLocks noChangeAspect="1" noChangeArrowheads="1"/>
          </p:cNvPicPr>
          <p:nvPr/>
        </p:nvPicPr>
        <p:blipFill>
          <a:blip r:embed="rId4" cstate="print"/>
          <a:srcRect l="3333" r="33702" b="2546"/>
          <a:stretch>
            <a:fillRect/>
          </a:stretch>
        </p:blipFill>
        <p:spPr bwMode="auto">
          <a:xfrm>
            <a:off x="4462464" y="3302224"/>
            <a:ext cx="4681536" cy="3555776"/>
          </a:xfrm>
          <a:prstGeom prst="rect">
            <a:avLst/>
          </a:prstGeom>
          <a:noFill/>
        </p:spPr>
      </p:pic>
      <p:pic>
        <p:nvPicPr>
          <p:cNvPr id="18437" name="Picture 5" descr="C:\Users\Венер\Desktop\МАМА РАБОТА\Фото 7гр\IMG_20151105_110750.jpg"/>
          <p:cNvPicPr>
            <a:picLocks noChangeAspect="1" noChangeArrowheads="1"/>
          </p:cNvPicPr>
          <p:nvPr/>
        </p:nvPicPr>
        <p:blipFill>
          <a:blip r:embed="rId5" cstate="print"/>
          <a:srcRect l="28312" t="13560" r="15976"/>
          <a:stretch>
            <a:fillRect/>
          </a:stretch>
        </p:blipFill>
        <p:spPr bwMode="auto">
          <a:xfrm>
            <a:off x="0" y="3356992"/>
            <a:ext cx="4139952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енер\Desktop\МАМА РАБОТА\Сайт сада\Сайт2\PicsArt_02-13-08.30.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81003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фото для родителей\снеговик развлечение\DSC02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072" t="13572" r="6179"/>
          <a:stretch>
            <a:fillRect/>
          </a:stretch>
        </p:blipFill>
        <p:spPr bwMode="auto">
          <a:xfrm>
            <a:off x="4139952" y="2996952"/>
            <a:ext cx="5004048" cy="3861048"/>
          </a:xfrm>
          <a:prstGeom prst="rect">
            <a:avLst/>
          </a:prstGeom>
          <a:noFill/>
        </p:spPr>
      </p:pic>
      <p:pic>
        <p:nvPicPr>
          <p:cNvPr id="4099" name="Picture 3" descr="E:\фото для родителей\снеговик развлечение\DSC02821.JPG"/>
          <p:cNvPicPr>
            <a:picLocks noChangeAspect="1" noChangeArrowheads="1"/>
          </p:cNvPicPr>
          <p:nvPr/>
        </p:nvPicPr>
        <p:blipFill>
          <a:blip r:embed="rId3" cstate="print"/>
          <a:srcRect t="9120" r="5096"/>
          <a:stretch>
            <a:fillRect/>
          </a:stretch>
        </p:blipFill>
        <p:spPr bwMode="auto">
          <a:xfrm>
            <a:off x="0" y="0"/>
            <a:ext cx="4788024" cy="3240360"/>
          </a:xfrm>
          <a:prstGeom prst="rect">
            <a:avLst/>
          </a:prstGeom>
          <a:noFill/>
        </p:spPr>
      </p:pic>
      <p:pic>
        <p:nvPicPr>
          <p:cNvPr id="4100" name="Picture 4" descr="E:\фото для родителей\снеговик развлечение\DSC02851.JPG"/>
          <p:cNvPicPr>
            <a:picLocks noChangeAspect="1" noChangeArrowheads="1"/>
          </p:cNvPicPr>
          <p:nvPr/>
        </p:nvPicPr>
        <p:blipFill>
          <a:blip r:embed="rId4" cstate="print"/>
          <a:srcRect t="5812"/>
          <a:stretch>
            <a:fillRect/>
          </a:stretch>
        </p:blipFill>
        <p:spPr bwMode="auto">
          <a:xfrm>
            <a:off x="0" y="3356992"/>
            <a:ext cx="4104456" cy="3501008"/>
          </a:xfrm>
          <a:prstGeom prst="rect">
            <a:avLst/>
          </a:prstGeom>
          <a:noFill/>
        </p:spPr>
      </p:pic>
      <p:pic>
        <p:nvPicPr>
          <p:cNvPr id="4102" name="Picture 6" descr="E:\фото для родителей\снеговик развлечение\DSC028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9448" y="0"/>
            <a:ext cx="3654552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енер\Desktop\МАМА РАБОТА\Сайт 4\PicsArt_04-19-08.31.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81003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Как спасали цифру 5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Венер\Desktop\МАМА РАБОТА\фото цифра 5 весна красна\101MSDCF\DSC02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483" r="6626"/>
          <a:stretch>
            <a:fillRect/>
          </a:stretch>
        </p:blipFill>
        <p:spPr bwMode="auto">
          <a:xfrm>
            <a:off x="4139952" y="3212976"/>
            <a:ext cx="5004048" cy="3645024"/>
          </a:xfrm>
          <a:prstGeom prst="rect">
            <a:avLst/>
          </a:prstGeom>
          <a:noFill/>
        </p:spPr>
      </p:pic>
      <p:pic>
        <p:nvPicPr>
          <p:cNvPr id="2050" name="Picture 2" descr="C:\Users\Венер\Desktop\МАМА РАБОТА\фото цифра 5 весна красна\101MSDCF\DSC02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752528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енер\Desktop\МАМА РАБОТА\фото цифра 5 весна красна\101MSDCF\DSC02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05"/>
          <a:stretch>
            <a:fillRect/>
          </a:stretch>
        </p:blipFill>
        <p:spPr bwMode="auto">
          <a:xfrm>
            <a:off x="0" y="0"/>
            <a:ext cx="4896544" cy="4149080"/>
          </a:xfrm>
          <a:prstGeom prst="rect">
            <a:avLst/>
          </a:prstGeom>
          <a:noFill/>
        </p:spPr>
      </p:pic>
      <p:pic>
        <p:nvPicPr>
          <p:cNvPr id="3076" name="Picture 4" descr="C:\Users\Венер\Desktop\МАМА РАБОТА\фото цифра 5 весна красна\101MSDCF\DSC02977.JPG"/>
          <p:cNvPicPr>
            <a:picLocks noChangeAspect="1" noChangeArrowheads="1"/>
          </p:cNvPicPr>
          <p:nvPr/>
        </p:nvPicPr>
        <p:blipFill>
          <a:blip r:embed="rId3" cstate="print"/>
          <a:srcRect l="3496" t="18001"/>
          <a:stretch>
            <a:fillRect/>
          </a:stretch>
        </p:blipFill>
        <p:spPr bwMode="auto">
          <a:xfrm>
            <a:off x="4716016" y="1916832"/>
            <a:ext cx="4427984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енер\Desktop\МАМА РАБОТА\Сайт 4\PicsArt_04-19-07.39.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73803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фото для родителей\неделя спорта\DSC02910.JPG"/>
          <p:cNvPicPr>
            <a:picLocks noChangeAspect="1" noChangeArrowheads="1"/>
          </p:cNvPicPr>
          <p:nvPr/>
        </p:nvPicPr>
        <p:blipFill>
          <a:blip r:embed="rId2" cstate="print"/>
          <a:srcRect t="21250" r="10227"/>
          <a:stretch>
            <a:fillRect/>
          </a:stretch>
        </p:blipFill>
        <p:spPr bwMode="auto">
          <a:xfrm>
            <a:off x="0" y="0"/>
            <a:ext cx="4464496" cy="3672408"/>
          </a:xfrm>
          <a:prstGeom prst="rect">
            <a:avLst/>
          </a:prstGeom>
          <a:noFill/>
        </p:spPr>
      </p:pic>
      <p:pic>
        <p:nvPicPr>
          <p:cNvPr id="5123" name="Picture 3" descr="E:\фото для родителей\неделя спорта\DSC029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4770" r="20199"/>
          <a:stretch>
            <a:fillRect/>
          </a:stretch>
        </p:blipFill>
        <p:spPr bwMode="auto">
          <a:xfrm>
            <a:off x="4036095" y="3246512"/>
            <a:ext cx="5107905" cy="3611488"/>
          </a:xfrm>
          <a:prstGeom prst="rect">
            <a:avLst/>
          </a:prstGeom>
          <a:noFill/>
        </p:spPr>
      </p:pic>
      <p:pic>
        <p:nvPicPr>
          <p:cNvPr id="5124" name="Picture 4" descr="E:\фото для родителей\неделя спорта\DSC02918.JPG"/>
          <p:cNvPicPr>
            <a:picLocks noChangeAspect="1" noChangeArrowheads="1"/>
          </p:cNvPicPr>
          <p:nvPr/>
        </p:nvPicPr>
        <p:blipFill>
          <a:blip r:embed="rId4" cstate="print"/>
          <a:srcRect l="2751" t="22700" r="23225" b="14301"/>
          <a:stretch>
            <a:fillRect/>
          </a:stretch>
        </p:blipFill>
        <p:spPr bwMode="auto">
          <a:xfrm>
            <a:off x="4895528" y="0"/>
            <a:ext cx="4248472" cy="3068960"/>
          </a:xfrm>
          <a:prstGeom prst="rect">
            <a:avLst/>
          </a:prstGeom>
          <a:noFill/>
        </p:spPr>
      </p:pic>
      <p:pic>
        <p:nvPicPr>
          <p:cNvPr id="5125" name="Picture 5" descr="E:\фото для родителей\неделя спорта\DSC02893.JPG"/>
          <p:cNvPicPr>
            <a:picLocks noChangeAspect="1" noChangeArrowheads="1"/>
          </p:cNvPicPr>
          <p:nvPr/>
        </p:nvPicPr>
        <p:blipFill>
          <a:blip r:embed="rId5" cstate="print"/>
          <a:srcRect l="9838" t="9051"/>
          <a:stretch>
            <a:fillRect/>
          </a:stretch>
        </p:blipFill>
        <p:spPr bwMode="auto">
          <a:xfrm>
            <a:off x="0" y="3789040"/>
            <a:ext cx="3707904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24744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Широкая ярмарка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E:\фото апрель\20160329_155442.jpg"/>
          <p:cNvPicPr>
            <a:picLocks noChangeAspect="1" noChangeArrowheads="1"/>
          </p:cNvPicPr>
          <p:nvPr/>
        </p:nvPicPr>
        <p:blipFill>
          <a:blip r:embed="rId2" cstate="print"/>
          <a:srcRect t="31100"/>
          <a:stretch>
            <a:fillRect/>
          </a:stretch>
        </p:blipFill>
        <p:spPr bwMode="auto">
          <a:xfrm>
            <a:off x="251520" y="1484784"/>
            <a:ext cx="4125516" cy="4725144"/>
          </a:xfrm>
          <a:prstGeom prst="rect">
            <a:avLst/>
          </a:prstGeom>
          <a:noFill/>
        </p:spPr>
      </p:pic>
      <p:pic>
        <p:nvPicPr>
          <p:cNvPr id="8196" name="Picture 4" descr="E:\фото апрель\20160329_154245.jpg"/>
          <p:cNvPicPr>
            <a:picLocks noChangeAspect="1" noChangeArrowheads="1"/>
          </p:cNvPicPr>
          <p:nvPr/>
        </p:nvPicPr>
        <p:blipFill>
          <a:blip r:embed="rId3" cstate="print"/>
          <a:srcRect t="19550"/>
          <a:stretch>
            <a:fillRect/>
          </a:stretch>
        </p:blipFill>
        <p:spPr bwMode="auto">
          <a:xfrm>
            <a:off x="4788024" y="1340768"/>
            <a:ext cx="4125516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80728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00B050"/>
                </a:solidFill>
              </a:rPr>
              <a:t>Экологическая викторина</a:t>
            </a:r>
            <a:endParaRPr lang="ru-RU" sz="4800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нер\Desktop\Camera\IMG_20160505_095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668344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8072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6"/>
                </a:solidFill>
              </a:rPr>
              <a:t>Солдатская каша- привал</a:t>
            </a:r>
            <a:endParaRPr lang="ru-RU" b="1" i="1" dirty="0">
              <a:solidFill>
                <a:schemeClr val="accent6"/>
              </a:solidFill>
            </a:endParaRPr>
          </a:p>
        </p:txBody>
      </p:sp>
      <p:pic>
        <p:nvPicPr>
          <p:cNvPr id="4098" name="Picture 2" descr="C:\Users\Венер\Desktop\Camera\IMG_20160505_104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788024" cy="3284984"/>
          </a:xfrm>
          <a:prstGeom prst="rect">
            <a:avLst/>
          </a:prstGeom>
          <a:noFill/>
        </p:spPr>
      </p:pic>
      <p:pic>
        <p:nvPicPr>
          <p:cNvPr id="7" name="Picture 5" descr="C:\Users\Венер\Desktop\Camera\IMG_20160505_1045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775" r="2751" b="12201"/>
          <a:stretch>
            <a:fillRect/>
          </a:stretch>
        </p:blipFill>
        <p:spPr bwMode="auto">
          <a:xfrm>
            <a:off x="3995936" y="3212976"/>
            <a:ext cx="5148064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енер\Desktop\Camera\IMG_20160505_104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697"/>
          <a:stretch>
            <a:fillRect/>
          </a:stretch>
        </p:blipFill>
        <p:spPr bwMode="auto">
          <a:xfrm>
            <a:off x="0" y="0"/>
            <a:ext cx="4932040" cy="3140968"/>
          </a:xfrm>
          <a:prstGeom prst="rect">
            <a:avLst/>
          </a:prstGeom>
          <a:noFill/>
        </p:spPr>
      </p:pic>
      <p:pic>
        <p:nvPicPr>
          <p:cNvPr id="3075" name="Picture 3" descr="C:\Users\Венер\Desktop\Camera\IMG_20160505_104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5004048" cy="3501008"/>
          </a:xfrm>
          <a:prstGeom prst="rect">
            <a:avLst/>
          </a:prstGeom>
          <a:noFill/>
        </p:spPr>
      </p:pic>
      <p:pic>
        <p:nvPicPr>
          <p:cNvPr id="3076" name="Picture 4" descr="C:\Users\Венер\Desktop\Camera\IMG_20160505_104411.jpg"/>
          <p:cNvPicPr>
            <a:picLocks noChangeAspect="1" noChangeArrowheads="1"/>
          </p:cNvPicPr>
          <p:nvPr/>
        </p:nvPicPr>
        <p:blipFill>
          <a:blip r:embed="rId4" cstate="print"/>
          <a:srcRect l="8139" t="10788" r="7408"/>
          <a:stretch>
            <a:fillRect/>
          </a:stretch>
        </p:blipFill>
        <p:spPr bwMode="auto">
          <a:xfrm>
            <a:off x="5039544" y="1628800"/>
            <a:ext cx="4104456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енер\Desktop\МАМА РАБОТА\Сайт сада\Сайт2\PicsArt_02-13-08.35.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73083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0872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Сказка Репка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123" name="Picture 3" descr="C:\Users\Венер\Desktop\Camera\IMG_20160506_162100.jpg"/>
          <p:cNvPicPr>
            <a:picLocks noChangeAspect="1" noChangeArrowheads="1"/>
          </p:cNvPicPr>
          <p:nvPr/>
        </p:nvPicPr>
        <p:blipFill>
          <a:blip r:embed="rId2" cstate="print"/>
          <a:srcRect l="16925" r="11413"/>
          <a:stretch>
            <a:fillRect/>
          </a:stretch>
        </p:blipFill>
        <p:spPr bwMode="auto">
          <a:xfrm>
            <a:off x="0" y="836712"/>
            <a:ext cx="4464496" cy="3284984"/>
          </a:xfrm>
          <a:prstGeom prst="rect">
            <a:avLst/>
          </a:prstGeom>
          <a:noFill/>
        </p:spPr>
      </p:pic>
      <p:pic>
        <p:nvPicPr>
          <p:cNvPr id="5124" name="Picture 4" descr="C:\Users\Венер\Desktop\Camera\IMG_20160506_1622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394" r="4566"/>
          <a:stretch>
            <a:fillRect/>
          </a:stretch>
        </p:blipFill>
        <p:spPr bwMode="auto">
          <a:xfrm>
            <a:off x="3887416" y="3068960"/>
            <a:ext cx="5256584" cy="378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енер\Desktop\Camera\IMG_20160506_162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770" r="3324" b="13731"/>
          <a:stretch>
            <a:fillRect/>
          </a:stretch>
        </p:blipFill>
        <p:spPr bwMode="auto">
          <a:xfrm>
            <a:off x="3059832" y="2924944"/>
            <a:ext cx="6084168" cy="3933056"/>
          </a:xfrm>
          <a:prstGeom prst="rect">
            <a:avLst/>
          </a:prstGeom>
          <a:noFill/>
        </p:spPr>
      </p:pic>
      <p:pic>
        <p:nvPicPr>
          <p:cNvPr id="5" name="Picture 5" descr="C:\Users\Венер\Desktop\Camera\IMG_20160506_162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Пожарная о1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Венер\Desktop\Camera\IMG_20160420_161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933056"/>
            <a:ext cx="4501008" cy="2924944"/>
          </a:xfrm>
          <a:prstGeom prst="rect">
            <a:avLst/>
          </a:prstGeom>
          <a:noFill/>
        </p:spPr>
      </p:pic>
      <p:pic>
        <p:nvPicPr>
          <p:cNvPr id="6147" name="Picture 3" descr="C:\Users\Венер\Desktop\Camera\IMG_20160422_163406.jpg"/>
          <p:cNvPicPr>
            <a:picLocks noChangeAspect="1" noChangeArrowheads="1"/>
          </p:cNvPicPr>
          <p:nvPr/>
        </p:nvPicPr>
        <p:blipFill>
          <a:blip r:embed="rId3" cstate="print"/>
          <a:srcRect t="18500" b="4851"/>
          <a:stretch>
            <a:fillRect/>
          </a:stretch>
        </p:blipFill>
        <p:spPr bwMode="auto">
          <a:xfrm>
            <a:off x="5292080" y="1844824"/>
            <a:ext cx="3851920" cy="5013176"/>
          </a:xfrm>
          <a:prstGeom prst="rect">
            <a:avLst/>
          </a:prstGeom>
          <a:noFill/>
        </p:spPr>
      </p:pic>
      <p:pic>
        <p:nvPicPr>
          <p:cNvPr id="6148" name="Picture 4" descr="C:\Users\Венер\Desktop\Camera\IMG_20160420_16105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4831010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268760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>
                <a:solidFill>
                  <a:srgbClr val="00B050"/>
                </a:solidFill>
              </a:rPr>
              <a:t>Весенняя прогулка</a:t>
            </a:r>
            <a:endParaRPr lang="ru-RU" sz="4800" i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C:\Users\Венер\Desktop\Camera\IMG_20160421_112207.jpg"/>
          <p:cNvPicPr>
            <a:picLocks noChangeAspect="1" noChangeArrowheads="1"/>
          </p:cNvPicPr>
          <p:nvPr/>
        </p:nvPicPr>
        <p:blipFill>
          <a:blip r:embed="rId2" cstate="print"/>
          <a:srcRect l="14563" t="8001" r="12988"/>
          <a:stretch>
            <a:fillRect/>
          </a:stretch>
        </p:blipFill>
        <p:spPr bwMode="auto">
          <a:xfrm>
            <a:off x="0" y="980728"/>
            <a:ext cx="4788024" cy="3960440"/>
          </a:xfrm>
          <a:prstGeom prst="rect">
            <a:avLst/>
          </a:prstGeom>
          <a:noFill/>
        </p:spPr>
      </p:pic>
      <p:pic>
        <p:nvPicPr>
          <p:cNvPr id="7171" name="Picture 3" descr="E:\фото апрель\20160422_1115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467" t="30000" b="12072"/>
          <a:stretch>
            <a:fillRect/>
          </a:stretch>
        </p:blipFill>
        <p:spPr bwMode="auto">
          <a:xfrm>
            <a:off x="3131840" y="4077072"/>
            <a:ext cx="2527821" cy="2780928"/>
          </a:xfrm>
          <a:prstGeom prst="rect">
            <a:avLst/>
          </a:prstGeom>
          <a:noFill/>
        </p:spPr>
      </p:pic>
      <p:pic>
        <p:nvPicPr>
          <p:cNvPr id="8" name="Picture 4" descr="E:\фото апрель\20160422_110749.jpg"/>
          <p:cNvPicPr>
            <a:picLocks noChangeAspect="1" noChangeArrowheads="1"/>
          </p:cNvPicPr>
          <p:nvPr/>
        </p:nvPicPr>
        <p:blipFill>
          <a:blip r:embed="rId4" cstate="print"/>
          <a:srcRect t="10500"/>
          <a:stretch>
            <a:fillRect/>
          </a:stretch>
        </p:blipFill>
        <p:spPr bwMode="auto">
          <a:xfrm>
            <a:off x="5724128" y="980728"/>
            <a:ext cx="341987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E:\фото апрель\20160422_110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4125516" cy="6858000"/>
          </a:xfrm>
          <a:prstGeom prst="rect">
            <a:avLst/>
          </a:prstGeom>
          <a:noFill/>
        </p:spPr>
      </p:pic>
      <p:pic>
        <p:nvPicPr>
          <p:cNvPr id="9218" name="Picture 2" descr="E:\фото апрель\20160422_111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1255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" name="Picture 1" descr="C:\Users\Венер\Desktop\МАМА РАБОТА\Сайт сада\Сайт\PicsArt_01-25-10.30.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4323928"/>
          </a:xfrm>
          <a:prstGeom prst="rect">
            <a:avLst/>
          </a:prstGeom>
          <a:noFill/>
        </p:spPr>
      </p:pic>
      <p:pic>
        <p:nvPicPr>
          <p:cNvPr id="1026" name="Picture 2" descr="C:\Users\Венер\Desktop\МАМА РАБОТА\Сайт сада\Сайт\PicsArt_01-25-10.04.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888"/>
            <a:ext cx="4572000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енер\Desktop\МАМА РАБОТА\Сайт сада\Сайт\PicsArt_01-26-06.44.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83884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нер\Desktop\МАМА РАБОТА\Сайт сада\Сайт\PicsArt_01-26-06.27.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82444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енер\Desktop\МАМА РАБОТА\Сайт сада\Сайт\PicsArt_01-26-06.31.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83164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енер\Desktop\МАМА РАБОТА\Сайт сада\Сайт\PicsArt_01-26-08.55.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82444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енер\Desktop\МАМА РАБОТА\Неделя книги\Фото Развлечение Чуковский\DSC02522 — копия.JPG"/>
          <p:cNvPicPr>
            <a:picLocks noChangeAspect="1" noChangeArrowheads="1"/>
          </p:cNvPicPr>
          <p:nvPr/>
        </p:nvPicPr>
        <p:blipFill>
          <a:blip r:embed="rId3" cstate="print"/>
          <a:srcRect t="29752" r="12236"/>
          <a:stretch>
            <a:fillRect/>
          </a:stretch>
        </p:blipFill>
        <p:spPr bwMode="auto">
          <a:xfrm>
            <a:off x="0" y="0"/>
            <a:ext cx="5004048" cy="3212976"/>
          </a:xfrm>
          <a:prstGeom prst="rect">
            <a:avLst/>
          </a:prstGeom>
          <a:noFill/>
        </p:spPr>
      </p:pic>
      <p:pic>
        <p:nvPicPr>
          <p:cNvPr id="1027" name="Picture 3" descr="C:\Users\Венер\Desktop\МАМА РАБОТА\Неделя книги\Фото Развлечение Чуковский\DSC0252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1015" t="22858"/>
          <a:stretch>
            <a:fillRect/>
          </a:stretch>
        </p:blipFill>
        <p:spPr bwMode="auto">
          <a:xfrm>
            <a:off x="5436096" y="0"/>
            <a:ext cx="3528392" cy="3284984"/>
          </a:xfrm>
          <a:prstGeom prst="rect">
            <a:avLst/>
          </a:prstGeom>
          <a:noFill/>
        </p:spPr>
      </p:pic>
      <p:pic>
        <p:nvPicPr>
          <p:cNvPr id="1028" name="Picture 4" descr="C:\Users\Венер\Desktop\МАМА РАБОТА\Неделя книги\Фото Развлечение Чуковский\DSC02527.JPG"/>
          <p:cNvPicPr>
            <a:picLocks noChangeAspect="1" noChangeArrowheads="1"/>
          </p:cNvPicPr>
          <p:nvPr/>
        </p:nvPicPr>
        <p:blipFill>
          <a:blip r:embed="rId5" cstate="print"/>
          <a:srcRect l="11667" t="33200" b="14707"/>
          <a:stretch>
            <a:fillRect/>
          </a:stretch>
        </p:blipFill>
        <p:spPr bwMode="auto">
          <a:xfrm>
            <a:off x="0" y="3284984"/>
            <a:ext cx="4717032" cy="3573016"/>
          </a:xfrm>
          <a:prstGeom prst="rect">
            <a:avLst/>
          </a:prstGeom>
          <a:noFill/>
        </p:spPr>
      </p:pic>
      <p:pic>
        <p:nvPicPr>
          <p:cNvPr id="1029" name="Picture 5" descr="C:\Users\Венер\Desktop\МАМА РАБОТА\Неделя книги\Фото Развлечение Чуковский\DSC025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573016"/>
            <a:ext cx="3960440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231</TotalTime>
  <Words>27</Words>
  <Application>Microsoft Office PowerPoint</Application>
  <PresentationFormat>Экран (4:3)</PresentationFormat>
  <Paragraphs>11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Солнцестояние</vt:lpstr>
      <vt:lpstr>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Как спасали цифру 5</vt:lpstr>
      <vt:lpstr>Слайд 23</vt:lpstr>
      <vt:lpstr>Слайд 24</vt:lpstr>
      <vt:lpstr>Слайд 25</vt:lpstr>
      <vt:lpstr>Широкая ярмарка</vt:lpstr>
      <vt:lpstr>Экологическая викторина</vt:lpstr>
      <vt:lpstr>Солдатская каша- привал</vt:lpstr>
      <vt:lpstr>Слайд 29</vt:lpstr>
      <vt:lpstr>Сказка Репка</vt:lpstr>
      <vt:lpstr>Слайд 31</vt:lpstr>
      <vt:lpstr>Пожарная о1</vt:lpstr>
      <vt:lpstr>Весенняя прогулка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Фотоотчет за 2015-2016 год</dc:title>
  <dc:creator>Венер</dc:creator>
  <cp:lastModifiedBy>Венер</cp:lastModifiedBy>
  <cp:revision>27</cp:revision>
  <dcterms:created xsi:type="dcterms:W3CDTF">2016-05-29T13:00:20Z</dcterms:created>
  <dcterms:modified xsi:type="dcterms:W3CDTF">2016-05-29T17:00:05Z</dcterms:modified>
</cp:coreProperties>
</file>